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42C7C62C-6075-426B-B9CE-B65FA7FF71B9}">
          <p14:sldIdLst>
            <p14:sldId id="256"/>
            <p14:sldId id="26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5896"/>
    <a:srgbClr val="EB752B"/>
    <a:srgbClr val="F1F1F1"/>
    <a:srgbClr val="C6D4DF"/>
    <a:srgbClr val="F3F0ED"/>
    <a:srgbClr val="E1DAD2"/>
    <a:srgbClr val="FEFEFE"/>
    <a:srgbClr val="C1C9CD"/>
    <a:srgbClr val="7C96A3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ECEAB-136D-41B4-A459-42FDD023F217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0DA12-E421-46AC-879F-A669BFC5AE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163208"/>
            <a:ext cx="7886698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613492" y="4395368"/>
            <a:ext cx="5753467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Проект</a:t>
            </a:r>
          </a:p>
          <a:p>
            <a:r>
              <a:rPr lang="ru-RU" sz="5400" b="1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«Будущие спортсмены города </a:t>
            </a:r>
            <a:r>
              <a:rPr lang="ru-RU" sz="5400" b="1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Мурманска»</a:t>
            </a:r>
            <a:endParaRPr lang="en-US" sz="5400" b="1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65211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69813" y="519671"/>
            <a:ext cx="5125613" cy="48897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Утром ранним после сна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Всем зарядка нам нужна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Станем мы спортсменами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Ловкими и смелыми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99-3990051_dumbbells-clipart-kids-fitness-png-downlo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7390" y="2690922"/>
            <a:ext cx="3909514" cy="4167078"/>
          </a:xfrm>
          <a:prstGeom prst="rect">
            <a:avLst/>
          </a:prstGeom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8705" y="510877"/>
            <a:ext cx="7869890" cy="488970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 проекта: информационно -образовательный, групповой.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Продолжительность проекта: краткосрочный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Участники проекта: дети подготовительной группы и их родители, воспитатели.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7313" y="3027871"/>
            <a:ext cx="707366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algn="ctr"/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связи с проблемами со здоровьем детей их физическое воспитание становится актуальным как никогда. Физическое воспитание дошкольников должно способствовать гармоничному развитию всех систем организма, закалять и повышать иммунитет школьников.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4110" y="0"/>
            <a:ext cx="7869890" cy="488970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повседневной жизни формировать у детей интерес к спорту, приобщать их к большому спорту.</a:t>
            </a:r>
          </a:p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Задачи проекта: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Продолжать знакомить с праздниками, спортивными достопримечательностями и спортсменами города Мурманск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Приобщать детей к разным видам гимнастики (утро и после сна) , закаливающим процедурам (сухое растирание, сон без маек), коррекционная гимнастика, дыхательная гимнастика.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Приучать детей самостоятельно организовывать спортивные подвижные игры.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Формировать основы физической культуры, потребность в ежедневных физических упражнениях.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Дать детям правила безопасного обращения со спортивным оборудованием и принадлежностями.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Поддерживать интерес детей к спорту; знакомить с важнейшими событиями спортивной жизни родного города и страны, доступными для детского понимания.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Формировать потребность к здоровому образу жизни, к занятию спортом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4110" y="441866"/>
            <a:ext cx="7869890" cy="4889709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Основные формы реализации проекта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Беседа.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Чтение художественной литературы.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Рассматривание иллюстраций, фотографий.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Непосредственное наблюдение.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Игровая деятельность.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Продуктивная деятельность.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Физкультурно-оздоровительная деятельность.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Совместные мероприятия воспитателей, детей и родителей (праздники, развлечения, походы).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 детей.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6876" y="448573"/>
            <a:ext cx="49601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Этапы проекта.</a:t>
            </a: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 этап. Подготовительный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2641" y="1779687"/>
            <a:ext cx="388188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детей со спортсменами прославивших наш город.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Создать подборку необходимой методической литературы, дидактических материалов по ознакомлению детей с разными видами спорта.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Беседовать с детьми с целью выявления их представлений о спорте вообще и видах спорта в частности, о значимости физического развития на организм ребёнка.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Организовать развивающую познавательную предметную среду. 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Итог: Проведение занятия по развитию речи Мурманск – спортивный.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VTqotKNhpu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1782" y="3519575"/>
            <a:ext cx="4071668" cy="3053751"/>
          </a:xfrm>
          <a:prstGeom prst="rect">
            <a:avLst/>
          </a:prstGeom>
        </p:spPr>
      </p:pic>
      <p:pic>
        <p:nvPicPr>
          <p:cNvPr id="7" name="Рисунок 6" descr="Pftsd16I39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746453" y="509140"/>
            <a:ext cx="3175958" cy="2381969"/>
          </a:xfrm>
          <a:prstGeom prst="rect">
            <a:avLst/>
          </a:prstGeom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large_18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71" y="0"/>
            <a:ext cx="1676400" cy="2468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6052" y="0"/>
            <a:ext cx="35885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Сергей Леонидович Рожков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Российский спортсмен, биатлонист. Окончил Мурманский государственный педагогический институт. Заслуженный мастер спорта.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large_18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60" y="2611646"/>
            <a:ext cx="1676400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4076" y="2786332"/>
            <a:ext cx="3597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Антипов Владимир Борисович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Хоккеист, нападающий. Заслуженный мастер спорта России (2002). Четырёхкратный чемпион России.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Fedor_Fedorov_2014-12-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790" y="444512"/>
            <a:ext cx="2812481" cy="26699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09094" y="3105509"/>
            <a:ext cx="32349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Фёдор Викторович Фёдоров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Российский хоккеист, нападающий, мастер спорта международного класса. Бронзовый призёр.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img_large_183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1787" y="4602931"/>
            <a:ext cx="1695593" cy="21515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49306" y="5046453"/>
            <a:ext cx="4546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Серова Дарья Евгеньевна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Российская спортсменка, мастер спорта международного класса. Член олимпийской сборной команды России по фристайлу на Олимпиаде в Турине и Олимпиаде в Ванкувере.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58527" y="163902"/>
            <a:ext cx="4830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 этап. Основной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1870" y="1949570"/>
            <a:ext cx="22946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Знакомить с различными видами спорта и их символиками (уметь самостоятельно находить их)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Создание папки «Я хочу быть здоровым»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Итог: Сюжетная зарядка после сна «Котята»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lrJkJbyB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7797" y="319177"/>
            <a:ext cx="3046203" cy="3148642"/>
          </a:xfrm>
          <a:prstGeom prst="rect">
            <a:avLst/>
          </a:prstGeom>
        </p:spPr>
      </p:pic>
      <p:pic>
        <p:nvPicPr>
          <p:cNvPr id="7" name="Рисунок 6" descr="IGk-JRnz1a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7949" y="2994803"/>
            <a:ext cx="2528618" cy="3371491"/>
          </a:xfrm>
          <a:prstGeom prst="rect">
            <a:avLst/>
          </a:prstGeom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qGA-L7bECM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19909" y="2995522"/>
            <a:ext cx="4804913" cy="3603685"/>
          </a:xfrm>
          <a:prstGeom prst="rect">
            <a:avLst/>
          </a:prstGeom>
        </p:spPr>
      </p:pic>
      <p:pic>
        <p:nvPicPr>
          <p:cNvPr id="4" name="Рисунок 3" descr="5ddBdlTGLj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649" y="198408"/>
            <a:ext cx="4980317" cy="3735238"/>
          </a:xfrm>
          <a:prstGeom prst="rect">
            <a:avLst/>
          </a:prstGeom>
        </p:spPr>
      </p:pic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9954" y="224287"/>
            <a:ext cx="5055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 этап. Заключительный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8249" y="715993"/>
            <a:ext cx="3252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Сюжетная зарядка 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Выставка продуктивной книжки «Я хочу быть здоров»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nciwLUq7KZ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605" y="2278810"/>
            <a:ext cx="3227358" cy="4303144"/>
          </a:xfrm>
          <a:prstGeom prst="rect">
            <a:avLst/>
          </a:prstGeom>
        </p:spPr>
      </p:pic>
      <p:pic>
        <p:nvPicPr>
          <p:cNvPr id="7" name="Рисунок 6" descr="N6ORuksv8W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7064" y="191218"/>
            <a:ext cx="2458528" cy="3278037"/>
          </a:xfrm>
          <a:prstGeom prst="rect">
            <a:avLst/>
          </a:prstGeom>
        </p:spPr>
      </p:pic>
      <p:pic>
        <p:nvPicPr>
          <p:cNvPr id="8" name="Рисунок 7" descr="VTBvMfTdRH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7073" y="3273723"/>
            <a:ext cx="2519992" cy="3359989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_cb9m4dAF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19" y="672861"/>
            <a:ext cx="3985403" cy="5313871"/>
          </a:xfrm>
          <a:prstGeom prst="rect">
            <a:avLst/>
          </a:prstGeom>
        </p:spPr>
      </p:pic>
      <p:pic>
        <p:nvPicPr>
          <p:cNvPr id="5" name="Рисунок 4" descr="KJSpD3NZk_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920" y="657046"/>
            <a:ext cx="4115879" cy="5487839"/>
          </a:xfrm>
          <a:prstGeom prst="rect">
            <a:avLst/>
          </a:prstGeom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V07THIw48T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55" y="314864"/>
            <a:ext cx="4124505" cy="5499340"/>
          </a:xfrm>
          <a:prstGeom prst="rect">
            <a:avLst/>
          </a:prstGeom>
        </p:spPr>
      </p:pic>
      <p:pic>
        <p:nvPicPr>
          <p:cNvPr id="5" name="Рисунок 4" descr="UdC4wHkcfW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5196" y="500333"/>
            <a:ext cx="3849538" cy="5132716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7540" y="129396"/>
            <a:ext cx="4986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Результаты проекта.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8943" y="1696528"/>
            <a:ext cx="790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380226" y="681487"/>
            <a:ext cx="72289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стали проявлять интерес к разным видам спорта, интересоваться спортивными соревнованиями в родном городе.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начинают самостоятельно организовывать спортивные подвижные игры на свежем воздухе, на прогулочной площадке, после сна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имеют представление о правилах безопасного обращения со спортивным оборудованием и принадлежностями.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637" y="3170435"/>
            <a:ext cx="4983195" cy="3687565"/>
          </a:xfrm>
          <a:prstGeom prst="rect">
            <a:avLst/>
          </a:prstGeom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612</TotalTime>
  <Words>501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Старший воспитатель</cp:lastModifiedBy>
  <cp:revision>159</cp:revision>
  <dcterms:created xsi:type="dcterms:W3CDTF">2016-11-18T14:12:19Z</dcterms:created>
  <dcterms:modified xsi:type="dcterms:W3CDTF">2020-01-27T11:44:00Z</dcterms:modified>
</cp:coreProperties>
</file>